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0439AE-CE42-411B-91AF-BC5CFA8F9AE8}" v="224" dt="2022-04-10T10:43:20.2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77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. Shubhobrata Rudra" userId="3df40b42-8433-4826-93b2-6fd9b883abf5" providerId="ADAL" clId="{270439AE-CE42-411B-91AF-BC5CFA8F9AE8}"/>
    <pc:docChg chg="undo custSel addSld delSld modSld">
      <pc:chgData name="Dr. Shubhobrata Rudra" userId="3df40b42-8433-4826-93b2-6fd9b883abf5" providerId="ADAL" clId="{270439AE-CE42-411B-91AF-BC5CFA8F9AE8}" dt="2022-04-10T10:43:20.258" v="393"/>
      <pc:docMkLst>
        <pc:docMk/>
      </pc:docMkLst>
      <pc:sldChg chg="addSp delSp modSp mod modTransition modAnim">
        <pc:chgData name="Dr. Shubhobrata Rudra" userId="3df40b42-8433-4826-93b2-6fd9b883abf5" providerId="ADAL" clId="{270439AE-CE42-411B-91AF-BC5CFA8F9AE8}" dt="2022-04-10T10:43:20.258" v="393"/>
        <pc:sldMkLst>
          <pc:docMk/>
          <pc:sldMk cId="2101772310" sldId="256"/>
        </pc:sldMkLst>
        <pc:spChg chg="mod ord topLvl">
          <ac:chgData name="Dr. Shubhobrata Rudra" userId="3df40b42-8433-4826-93b2-6fd9b883abf5" providerId="ADAL" clId="{270439AE-CE42-411B-91AF-BC5CFA8F9AE8}" dt="2022-04-10T10:06:10.110" v="263" actId="165"/>
          <ac:spMkLst>
            <pc:docMk/>
            <pc:sldMk cId="2101772310" sldId="256"/>
            <ac:spMk id="6" creationId="{520493A3-2EA6-43B0-8979-2D7A3268AA2E}"/>
          </ac:spMkLst>
        </pc:spChg>
        <pc:spChg chg="del mod topLvl">
          <ac:chgData name="Dr. Shubhobrata Rudra" userId="3df40b42-8433-4826-93b2-6fd9b883abf5" providerId="ADAL" clId="{270439AE-CE42-411B-91AF-BC5CFA8F9AE8}" dt="2022-04-10T09:58:21.747" v="194" actId="21"/>
          <ac:spMkLst>
            <pc:docMk/>
            <pc:sldMk cId="2101772310" sldId="256"/>
            <ac:spMk id="7" creationId="{EB5B2FD1-3DC9-4F0F-811A-E8E7B7D794AE}"/>
          </ac:spMkLst>
        </pc:spChg>
        <pc:spChg chg="del mod topLvl">
          <ac:chgData name="Dr. Shubhobrata Rudra" userId="3df40b42-8433-4826-93b2-6fd9b883abf5" providerId="ADAL" clId="{270439AE-CE42-411B-91AF-BC5CFA8F9AE8}" dt="2022-04-10T10:06:18.092" v="264" actId="21"/>
          <ac:spMkLst>
            <pc:docMk/>
            <pc:sldMk cId="2101772310" sldId="256"/>
            <ac:spMk id="8" creationId="{C13DE5D5-49E3-4B45-AD58-F95E8EAC639B}"/>
          </ac:spMkLst>
        </pc:spChg>
        <pc:spChg chg="add del mod topLvl">
          <ac:chgData name="Dr. Shubhobrata Rudra" userId="3df40b42-8433-4826-93b2-6fd9b883abf5" providerId="ADAL" clId="{270439AE-CE42-411B-91AF-BC5CFA8F9AE8}" dt="2022-04-10T10:06:18.092" v="264" actId="21"/>
          <ac:spMkLst>
            <pc:docMk/>
            <pc:sldMk cId="2101772310" sldId="256"/>
            <ac:spMk id="11" creationId="{9DC3570D-6F1D-4F74-84D6-1C5282B201BA}"/>
          </ac:spMkLst>
        </pc:spChg>
        <pc:spChg chg="mod ord">
          <ac:chgData name="Dr. Shubhobrata Rudra" userId="3df40b42-8433-4826-93b2-6fd9b883abf5" providerId="ADAL" clId="{270439AE-CE42-411B-91AF-BC5CFA8F9AE8}" dt="2022-04-10T09:39:38.112" v="114" actId="167"/>
          <ac:spMkLst>
            <pc:docMk/>
            <pc:sldMk cId="2101772310" sldId="256"/>
            <ac:spMk id="12" creationId="{FB5F52E2-6675-4C2E-8821-A00DAC6FF6A6}"/>
          </ac:spMkLst>
        </pc:spChg>
        <pc:spChg chg="add mod ord">
          <ac:chgData name="Dr. Shubhobrata Rudra" userId="3df40b42-8433-4826-93b2-6fd9b883abf5" providerId="ADAL" clId="{270439AE-CE42-411B-91AF-BC5CFA8F9AE8}" dt="2022-04-10T10:27:10.527" v="323" actId="167"/>
          <ac:spMkLst>
            <pc:docMk/>
            <pc:sldMk cId="2101772310" sldId="256"/>
            <ac:spMk id="13" creationId="{4886357A-4835-4583-A1B1-AD563210823A}"/>
          </ac:spMkLst>
        </pc:spChg>
        <pc:spChg chg="add mod">
          <ac:chgData name="Dr. Shubhobrata Rudra" userId="3df40b42-8433-4826-93b2-6fd9b883abf5" providerId="ADAL" clId="{270439AE-CE42-411B-91AF-BC5CFA8F9AE8}" dt="2022-04-10T10:27:52.310" v="330" actId="1076"/>
          <ac:spMkLst>
            <pc:docMk/>
            <pc:sldMk cId="2101772310" sldId="256"/>
            <ac:spMk id="14" creationId="{46E59939-F1EF-4473-A187-ED1B359B6BBC}"/>
          </ac:spMkLst>
        </pc:spChg>
        <pc:spChg chg="add mod">
          <ac:chgData name="Dr. Shubhobrata Rudra" userId="3df40b42-8433-4826-93b2-6fd9b883abf5" providerId="ADAL" clId="{270439AE-CE42-411B-91AF-BC5CFA8F9AE8}" dt="2022-04-10T10:27:33.183" v="328" actId="1076"/>
          <ac:spMkLst>
            <pc:docMk/>
            <pc:sldMk cId="2101772310" sldId="256"/>
            <ac:spMk id="15" creationId="{A0FD57ED-4296-4667-BEE2-6F14B918F6DD}"/>
          </ac:spMkLst>
        </pc:spChg>
        <pc:spChg chg="add del mod">
          <ac:chgData name="Dr. Shubhobrata Rudra" userId="3df40b42-8433-4826-93b2-6fd9b883abf5" providerId="ADAL" clId="{270439AE-CE42-411B-91AF-BC5CFA8F9AE8}" dt="2022-04-10T09:40:57.131" v="120" actId="478"/>
          <ac:spMkLst>
            <pc:docMk/>
            <pc:sldMk cId="2101772310" sldId="256"/>
            <ac:spMk id="17" creationId="{54D17256-4873-4991-9BA0-44CB3286CC61}"/>
          </ac:spMkLst>
        </pc:spChg>
        <pc:spChg chg="add del mod">
          <ac:chgData name="Dr. Shubhobrata Rudra" userId="3df40b42-8433-4826-93b2-6fd9b883abf5" providerId="ADAL" clId="{270439AE-CE42-411B-91AF-BC5CFA8F9AE8}" dt="2022-04-10T09:40:54.915" v="119" actId="478"/>
          <ac:spMkLst>
            <pc:docMk/>
            <pc:sldMk cId="2101772310" sldId="256"/>
            <ac:spMk id="18" creationId="{1F2E3147-F60C-4342-9539-854C56638523}"/>
          </ac:spMkLst>
        </pc:spChg>
        <pc:spChg chg="add mod">
          <ac:chgData name="Dr. Shubhobrata Rudra" userId="3df40b42-8433-4826-93b2-6fd9b883abf5" providerId="ADAL" clId="{270439AE-CE42-411B-91AF-BC5CFA8F9AE8}" dt="2022-04-10T09:59:07.385" v="200" actId="1076"/>
          <ac:spMkLst>
            <pc:docMk/>
            <pc:sldMk cId="2101772310" sldId="256"/>
            <ac:spMk id="20" creationId="{49D6E39B-54C5-45CB-A5D8-476E576F0DD2}"/>
          </ac:spMkLst>
        </pc:spChg>
        <pc:spChg chg="add mod">
          <ac:chgData name="Dr. Shubhobrata Rudra" userId="3df40b42-8433-4826-93b2-6fd9b883abf5" providerId="ADAL" clId="{270439AE-CE42-411B-91AF-BC5CFA8F9AE8}" dt="2022-04-10T10:08:28.538" v="291" actId="1036"/>
          <ac:spMkLst>
            <pc:docMk/>
            <pc:sldMk cId="2101772310" sldId="256"/>
            <ac:spMk id="23" creationId="{4A1C51F2-C6E0-4B85-B0C4-D26613860E63}"/>
          </ac:spMkLst>
        </pc:spChg>
        <pc:spChg chg="add mod">
          <ac:chgData name="Dr. Shubhobrata Rudra" userId="3df40b42-8433-4826-93b2-6fd9b883abf5" providerId="ADAL" clId="{270439AE-CE42-411B-91AF-BC5CFA8F9AE8}" dt="2022-04-10T10:10:11.868" v="310" actId="1076"/>
          <ac:spMkLst>
            <pc:docMk/>
            <pc:sldMk cId="2101772310" sldId="256"/>
            <ac:spMk id="24" creationId="{B6F207F5-887C-46C5-B31C-AE780568B097}"/>
          </ac:spMkLst>
        </pc:spChg>
        <pc:grpChg chg="del mod">
          <ac:chgData name="Dr. Shubhobrata Rudra" userId="3df40b42-8433-4826-93b2-6fd9b883abf5" providerId="ADAL" clId="{270439AE-CE42-411B-91AF-BC5CFA8F9AE8}" dt="2022-04-10T09:40:26.002" v="116" actId="165"/>
          <ac:grpSpMkLst>
            <pc:docMk/>
            <pc:sldMk cId="2101772310" sldId="256"/>
            <ac:grpSpMk id="9" creationId="{44404870-CA64-414E-829B-33DF2057E46A}"/>
          </ac:grpSpMkLst>
        </pc:grpChg>
        <pc:grpChg chg="add mod ord">
          <ac:chgData name="Dr. Shubhobrata Rudra" userId="3df40b42-8433-4826-93b2-6fd9b883abf5" providerId="ADAL" clId="{270439AE-CE42-411B-91AF-BC5CFA8F9AE8}" dt="2022-04-10T09:58:05.424" v="191" actId="167"/>
          <ac:grpSpMkLst>
            <pc:docMk/>
            <pc:sldMk cId="2101772310" sldId="256"/>
            <ac:grpSpMk id="16" creationId="{6C75FE54-CFBE-417C-AD9C-A3A49B12ACEF}"/>
          </ac:grpSpMkLst>
        </pc:grpChg>
        <pc:grpChg chg="add del mod topLvl">
          <ac:chgData name="Dr. Shubhobrata Rudra" userId="3df40b42-8433-4826-93b2-6fd9b883abf5" providerId="ADAL" clId="{270439AE-CE42-411B-91AF-BC5CFA8F9AE8}" dt="2022-04-10T10:06:10.110" v="263" actId="165"/>
          <ac:grpSpMkLst>
            <pc:docMk/>
            <pc:sldMk cId="2101772310" sldId="256"/>
            <ac:grpSpMk id="19" creationId="{3C337C3D-75AE-49E2-BF6B-B2BA70F12EC0}"/>
          </ac:grpSpMkLst>
        </pc:grpChg>
        <pc:grpChg chg="add del mod">
          <ac:chgData name="Dr. Shubhobrata Rudra" userId="3df40b42-8433-4826-93b2-6fd9b883abf5" providerId="ADAL" clId="{270439AE-CE42-411B-91AF-BC5CFA8F9AE8}" dt="2022-04-10T10:05:07.381" v="252" actId="165"/>
          <ac:grpSpMkLst>
            <pc:docMk/>
            <pc:sldMk cId="2101772310" sldId="256"/>
            <ac:grpSpMk id="21" creationId="{61C78FEC-3EE1-4B55-A743-CA715F9DCB87}"/>
          </ac:grpSpMkLst>
        </pc:grpChg>
        <pc:grpChg chg="add mod">
          <ac:chgData name="Dr. Shubhobrata Rudra" userId="3df40b42-8433-4826-93b2-6fd9b883abf5" providerId="ADAL" clId="{270439AE-CE42-411B-91AF-BC5CFA8F9AE8}" dt="2022-04-10T10:05:34.866" v="257" actId="164"/>
          <ac:grpSpMkLst>
            <pc:docMk/>
            <pc:sldMk cId="2101772310" sldId="256"/>
            <ac:grpSpMk id="22" creationId="{EC69D3BF-8784-43EA-922D-4D1729FEBC2E}"/>
          </ac:grpSpMkLst>
        </pc:grpChg>
      </pc:sldChg>
      <pc:sldChg chg="addSp delSp modSp new del mod addAnim delAnim modAnim">
        <pc:chgData name="Dr. Shubhobrata Rudra" userId="3df40b42-8433-4826-93b2-6fd9b883abf5" providerId="ADAL" clId="{270439AE-CE42-411B-91AF-BC5CFA8F9AE8}" dt="2022-04-10T10:33:38.318" v="390" actId="47"/>
        <pc:sldMkLst>
          <pc:docMk/>
          <pc:sldMk cId="2878402875" sldId="257"/>
        </pc:sldMkLst>
        <pc:spChg chg="del">
          <ac:chgData name="Dr. Shubhobrata Rudra" userId="3df40b42-8433-4826-93b2-6fd9b883abf5" providerId="ADAL" clId="{270439AE-CE42-411B-91AF-BC5CFA8F9AE8}" dt="2022-04-10T10:06:26.216" v="266" actId="478"/>
          <ac:spMkLst>
            <pc:docMk/>
            <pc:sldMk cId="2878402875" sldId="257"/>
            <ac:spMk id="2" creationId="{C65942D3-9B4A-4E83-AFE7-33882F9917AB}"/>
          </ac:spMkLst>
        </pc:spChg>
        <pc:spChg chg="del">
          <ac:chgData name="Dr. Shubhobrata Rudra" userId="3df40b42-8433-4826-93b2-6fd9b883abf5" providerId="ADAL" clId="{270439AE-CE42-411B-91AF-BC5CFA8F9AE8}" dt="2022-04-10T10:06:27.951" v="267" actId="478"/>
          <ac:spMkLst>
            <pc:docMk/>
            <pc:sldMk cId="2878402875" sldId="257"/>
            <ac:spMk id="3" creationId="{14A2FB75-9D47-407B-A289-604067B2939E}"/>
          </ac:spMkLst>
        </pc:spChg>
        <pc:spChg chg="add del mod">
          <ac:chgData name="Dr. Shubhobrata Rudra" userId="3df40b42-8433-4826-93b2-6fd9b883abf5" providerId="ADAL" clId="{270439AE-CE42-411B-91AF-BC5CFA8F9AE8}" dt="2022-04-10T10:07:09.884" v="270" actId="21"/>
          <ac:spMkLst>
            <pc:docMk/>
            <pc:sldMk cId="2878402875" sldId="257"/>
            <ac:spMk id="4" creationId="{92822211-90C6-48D6-B785-94F6012D3EF4}"/>
          </ac:spMkLst>
        </pc:spChg>
        <pc:spChg chg="add del mod ord">
          <ac:chgData name="Dr. Shubhobrata Rudra" userId="3df40b42-8433-4826-93b2-6fd9b883abf5" providerId="ADAL" clId="{270439AE-CE42-411B-91AF-BC5CFA8F9AE8}" dt="2022-04-10T10:08:12.331" v="278" actId="21"/>
          <ac:spMkLst>
            <pc:docMk/>
            <pc:sldMk cId="2878402875" sldId="257"/>
            <ac:spMk id="5" creationId="{E2692374-E2CD-4B22-9B30-661A3D0FC4F3}"/>
          </ac:spMkLst>
        </pc:spChg>
        <pc:spChg chg="add del mod">
          <ac:chgData name="Dr. Shubhobrata Rudra" userId="3df40b42-8433-4826-93b2-6fd9b883abf5" providerId="ADAL" clId="{270439AE-CE42-411B-91AF-BC5CFA8F9AE8}" dt="2022-04-10T10:10:01.794" v="308" actId="21"/>
          <ac:spMkLst>
            <pc:docMk/>
            <pc:sldMk cId="2878402875" sldId="257"/>
            <ac:spMk id="6" creationId="{1975B9D3-1639-46D4-AC55-BBC2B4C25373}"/>
          </ac:spMkLst>
        </pc:spChg>
      </pc:sldChg>
    </pc:docChg>
  </pc:docChgLst>
</pc:chgInfo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2ABC6-EE2C-4725-889A-4436A332A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25AE8-3E38-4977-A252-20293C67D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79440-E1A0-42C0-AB73-168615F2F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45C50-481E-4861-8977-0C2EF9F08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A1E95-8D5E-4B15-8792-64CB2C828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987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8C21F-6EDB-4378-BD85-4934C43E1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2AB7A-2B2C-474C-89E3-C4A990E1E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24BCE-6509-4C9C-88B7-D30207FF9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C96E6-3852-4942-B1A9-9CD1920C5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8170F-F10D-4B17-A5DE-7390F4540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8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9D1D2C-C40D-4CC6-9A65-14801CD5D0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C43994-3915-44E2-A856-266105020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AB2E0-852B-406A-91DA-D65CE1C84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1E134-0EB5-402B-8BCD-97A75F6C4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1544F-5E33-4F9B-87B3-FF6101F2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7454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FB950-0882-4926-BA33-0AFA29585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7E1C1-3982-418E-955B-785092D55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1E9A1-E347-4E36-82AA-A8351BAC8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42402-3AE0-414F-96B2-E15BB5AEC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8434D-EEC2-44B7-BADC-F8ACDA56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5742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6744A-0056-42B1-AFEC-B8FAF225F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A40CF8-2A49-450C-A3B4-EFC070F82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67F8A-C5B0-4DE6-AC33-5E1DEC2F2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196E9-720A-4557-A558-F99BB4304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C01A9-8F01-4BD2-BF65-3C641DD4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950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4F404-85CC-40E5-835A-2DA26C798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DB0D8-0904-4BEB-A543-FF6BDA3F48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594EF1-40AF-48A5-A785-D18995473E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0F89A-2CF2-4129-877D-9E512B6F4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70634-5765-4B89-8E73-451665BAB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D1194-20CE-46D4-ACE3-069FD6608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081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74538-4A49-4522-92AF-9ABA33402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D8F34-57B1-4206-BEF1-98CD691F1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3A386B-F01F-4E26-943C-4141D57D1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2FEEF6-297B-4C6A-A359-B4B0F7AFA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815D93-8DE6-447B-B107-27AF7FD64F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60758F-5509-42F2-891A-167FB09C9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DD0562-1FDF-403E-A04E-81CA90344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65F0AA-0AD9-4A78-A8BE-AC3BB487C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721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84B6-A0DA-4A7B-9D42-EEE5FFDA5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84028F-44C0-41BB-96C5-315AE7FBC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166E14-6392-439A-A2FD-CFFCDBFC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71D77E-2CD9-4E79-BA34-30F2409B6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5480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6AF5BF-B568-41C5-8579-5F95EBED6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52DB99-2133-47BC-8D23-D56E6F2C2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0A4520-B23C-404D-8585-89EA0F2EE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0023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7AEF1-48D5-4130-B53D-A82258107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08DF0-9C79-4469-B200-96105DC07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F3E3C-D0FE-494E-B249-3309B2EA0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6F769-28FE-43FD-B484-994880F59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A837FA-78F3-4EA2-9A9C-E62AFB44D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518FCA-A904-4D85-9262-167461D71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1359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EA51-A32A-4A64-B9D2-293B93D08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9C5679-5547-4C9C-B27D-953F1E45C2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DC92C8-E29B-4220-82D0-96021A7E4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78C0D-D4CF-4007-AD00-D0E59A64F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4C56F-C6B9-415C-8AE5-CE891E5EA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4F8FD8-FB03-42B7-89DA-7D183EC8A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1523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1F851-A3C3-4A01-B5BE-3AFC8F792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CED2C-22A2-4F65-A18B-41F77AB49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63FF6-774C-46AC-BE11-28422DE7E5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B7051-604B-42D5-A124-FE5FE6E783DA}" type="datetimeFigureOut">
              <a:rPr lang="en-IN" smtClean="0"/>
              <a:t>10-04-2022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7C448-937F-44D8-A442-62A198926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F6F48-E169-4655-94FD-76385F2C41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A6382-0D93-4E18-B18B-E09A28EDC0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452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886357A-4835-4583-A1B1-AD563210823A}"/>
              </a:ext>
            </a:extLst>
          </p:cNvPr>
          <p:cNvSpPr txBox="1"/>
          <p:nvPr/>
        </p:nvSpPr>
        <p:spPr>
          <a:xfrm>
            <a:off x="8600748" y="0"/>
            <a:ext cx="3243708" cy="54391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Hospitality Lighting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Malls &amp; Multiplexes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Corporate offices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Hospitals &amp; ICU Lighting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Fitness Centres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Residential Interiors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Museums &amp; Art Galleries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Client Experience Centres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Airport Terminal Buildings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Indoor Stadiums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Human-Centric Lighting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Aircraft Interior Lighting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Luxury </a:t>
            </a:r>
            <a:r>
              <a:rPr lang="en-IN" b="1" dirty="0" err="1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Yatch</a:t>
            </a:r>
            <a:r>
              <a:rPr lang="en-IN" b="1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Lato" panose="020F0502020204030203" pitchFamily="34" charset="0"/>
              </a:rPr>
              <a:t> Lighting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C75FE54-CFBE-417C-AD9C-A3A49B12ACEF}"/>
              </a:ext>
            </a:extLst>
          </p:cNvPr>
          <p:cNvGrpSpPr/>
          <p:nvPr/>
        </p:nvGrpSpPr>
        <p:grpSpPr>
          <a:xfrm>
            <a:off x="480346" y="3305547"/>
            <a:ext cx="11763152" cy="3777124"/>
            <a:chOff x="480346" y="3305547"/>
            <a:chExt cx="11763152" cy="377712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6E59939-F1EF-4473-A187-ED1B359B6BBC}"/>
                </a:ext>
              </a:extLst>
            </p:cNvPr>
            <p:cNvSpPr txBox="1"/>
            <p:nvPr/>
          </p:nvSpPr>
          <p:spPr>
            <a:xfrm>
              <a:off x="480346" y="3305547"/>
              <a:ext cx="3809056" cy="37771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Heritage Buildings &amp; Monuments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Commercial Towers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Malls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Mixed Use Facilities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Hotels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Cruise Ships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Parliament Houses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 err="1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Secratariat</a:t>
              </a: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 Buildings</a:t>
              </a:r>
            </a:p>
            <a:p>
              <a:pPr>
                <a:lnSpc>
                  <a:spcPct val="150000"/>
                </a:lnSpc>
              </a:pPr>
              <a:endParaRPr lang="en-IN" dirty="0">
                <a:ln>
                  <a:solidFill>
                    <a:srgbClr val="FF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FD57ED-4296-4667-BEE2-6F14B918F6DD}"/>
                </a:ext>
              </a:extLst>
            </p:cNvPr>
            <p:cNvSpPr txBox="1"/>
            <p:nvPr/>
          </p:nvSpPr>
          <p:spPr>
            <a:xfrm>
              <a:off x="8577110" y="3911872"/>
              <a:ext cx="3666388" cy="29461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IT Buildings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Schools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Stadiums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Residential Towers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Green Building Facade Lighting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Airport Terminal Buildings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</a:rPr>
                <a:t>City Beautification</a:t>
              </a:r>
              <a:endParaRPr lang="en-IN" dirty="0">
                <a:ln>
                  <a:solidFill>
                    <a:srgbClr val="FF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Lato" panose="020F0502020204030203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B5F52E2-6675-4C2E-8821-A00DAC6FF6A6}"/>
              </a:ext>
            </a:extLst>
          </p:cNvPr>
          <p:cNvSpPr txBox="1"/>
          <p:nvPr/>
        </p:nvSpPr>
        <p:spPr>
          <a:xfrm>
            <a:off x="343033" y="0"/>
            <a:ext cx="4083682" cy="54391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Landscape Lighting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Lighting Master Plan for Townships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Lighting Master Plan for SEZs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Swimming Pools &amp; Waterbodies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Fountain Lighting (Son et Lumiere)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Street Lighting/Tunnel Lighting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Outdoor Sports Facilities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Airport Aprons/Runway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 Taxiway Lighting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Seaports/Shipping Yards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Golf Courses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Green Building Landscape Lighting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n>
                  <a:solidFill>
                    <a:srgbClr val="0070C0"/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Smart City Lighting Masterplans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20493A3-2EA6-43B0-8979-2D7A3268AA2E}"/>
              </a:ext>
            </a:extLst>
          </p:cNvPr>
          <p:cNvSpPr/>
          <p:nvPr/>
        </p:nvSpPr>
        <p:spPr>
          <a:xfrm>
            <a:off x="4049068" y="443719"/>
            <a:ext cx="4551680" cy="4551680"/>
          </a:xfrm>
          <a:custGeom>
            <a:avLst/>
            <a:gdLst>
              <a:gd name="connsiteX0" fmla="*/ 2275840 w 4551680"/>
              <a:gd name="connsiteY0" fmla="*/ 0 h 4551680"/>
              <a:gd name="connsiteX1" fmla="*/ 4246775 w 4551680"/>
              <a:gd name="connsiteY1" fmla="*/ 1137920 h 4551680"/>
              <a:gd name="connsiteX2" fmla="*/ 4246775 w 4551680"/>
              <a:gd name="connsiteY2" fmla="*/ 3413760 h 4551680"/>
              <a:gd name="connsiteX3" fmla="*/ 2275840 w 4551680"/>
              <a:gd name="connsiteY3" fmla="*/ 2275840 h 4551680"/>
              <a:gd name="connsiteX4" fmla="*/ 2275840 w 4551680"/>
              <a:gd name="connsiteY4" fmla="*/ 0 h 455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680" h="4551680">
                <a:moveTo>
                  <a:pt x="2275840" y="0"/>
                </a:moveTo>
                <a:cubicBezTo>
                  <a:pt x="3088919" y="0"/>
                  <a:pt x="3840236" y="433773"/>
                  <a:pt x="4246775" y="1137920"/>
                </a:cubicBezTo>
                <a:cubicBezTo>
                  <a:pt x="4653315" y="1842067"/>
                  <a:pt x="4653315" y="2709613"/>
                  <a:pt x="4246775" y="3413760"/>
                </a:cubicBezTo>
                <a:lnTo>
                  <a:pt x="2275840" y="2275840"/>
                </a:lnTo>
                <a:lnTo>
                  <a:pt x="2275840" y="0"/>
                </a:lnTo>
                <a:close/>
              </a:path>
            </a:pathLst>
          </a:custGeom>
          <a:blipFill rotWithShape="0">
            <a:blip r:embed="rId2"/>
            <a:stretch>
              <a:fillRect/>
            </a:stretch>
          </a:blip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14075" tIns="879263" rIns="572025" bIns="2233931" numCol="1" spcCol="1270" anchor="ctr" anchorCtr="0">
            <a:noAutofit/>
          </a:bodyPr>
          <a:lstStyle/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2400" b="1" dirty="0">
                <a:ln>
                  <a:solidFill>
                    <a:srgbClr val="00B050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</a:rPr>
              <a:t>Interior</a:t>
            </a:r>
          </a:p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2400" b="1" dirty="0">
                <a:ln>
                  <a:solidFill>
                    <a:srgbClr val="00B050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</a:rPr>
              <a:t>Ligh</a:t>
            </a:r>
            <a:r>
              <a:rPr lang="en-IN" sz="2400" b="1" kern="1200" dirty="0">
                <a:ln>
                  <a:solidFill>
                    <a:srgbClr val="00B050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</a:rPr>
              <a:t>ting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9D6E39B-54C5-45CB-A5D8-476E576F0DD2}"/>
              </a:ext>
            </a:extLst>
          </p:cNvPr>
          <p:cNvSpPr/>
          <p:nvPr/>
        </p:nvSpPr>
        <p:spPr>
          <a:xfrm>
            <a:off x="4049068" y="443719"/>
            <a:ext cx="4551680" cy="4551680"/>
          </a:xfrm>
          <a:custGeom>
            <a:avLst/>
            <a:gdLst>
              <a:gd name="connsiteX0" fmla="*/ 4246775 w 4551680"/>
              <a:gd name="connsiteY0" fmla="*/ 3413760 h 4551680"/>
              <a:gd name="connsiteX1" fmla="*/ 2275840 w 4551680"/>
              <a:gd name="connsiteY1" fmla="*/ 4551680 h 4551680"/>
              <a:gd name="connsiteX2" fmla="*/ 304905 w 4551680"/>
              <a:gd name="connsiteY2" fmla="*/ 3413760 h 4551680"/>
              <a:gd name="connsiteX3" fmla="*/ 2275840 w 4551680"/>
              <a:gd name="connsiteY3" fmla="*/ 2275840 h 4551680"/>
              <a:gd name="connsiteX4" fmla="*/ 4246775 w 4551680"/>
              <a:gd name="connsiteY4" fmla="*/ 3413760 h 455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680" h="4551680">
                <a:moveTo>
                  <a:pt x="4246775" y="3413760"/>
                </a:moveTo>
                <a:cubicBezTo>
                  <a:pt x="3840235" y="4117907"/>
                  <a:pt x="3088919" y="4551680"/>
                  <a:pt x="2275840" y="4551680"/>
                </a:cubicBezTo>
                <a:cubicBezTo>
                  <a:pt x="1462761" y="4551680"/>
                  <a:pt x="711444" y="4117907"/>
                  <a:pt x="304905" y="3413760"/>
                </a:cubicBezTo>
                <a:lnTo>
                  <a:pt x="2275840" y="2275840"/>
                </a:lnTo>
                <a:lnTo>
                  <a:pt x="4246775" y="341376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85664" tIns="2911264" rIns="1285663" bIns="310303" numCol="1" spcCol="1270" anchor="ctr" anchorCtr="0">
            <a:noAutofit/>
          </a:bodyPr>
          <a:lstStyle/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2400" b="1" dirty="0">
                <a:ln w="12700">
                  <a:solidFill>
                    <a:srgbClr val="FF0000"/>
                  </a:solidFill>
                </a:ln>
                <a:solidFill>
                  <a:srgbClr val="FFFF00"/>
                </a:solidFill>
                <a:latin typeface="Lato" panose="020F0502020204030203" pitchFamily="34" charset="0"/>
              </a:rPr>
              <a:t>Façade</a:t>
            </a:r>
          </a:p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2400" b="1" dirty="0">
                <a:ln w="12700">
                  <a:solidFill>
                    <a:srgbClr val="FF0000"/>
                  </a:solidFill>
                </a:ln>
                <a:solidFill>
                  <a:srgbClr val="FFFF00"/>
                </a:solidFill>
                <a:latin typeface="Lato" panose="020F0502020204030203" pitchFamily="34" charset="0"/>
              </a:rPr>
              <a:t>Architectural</a:t>
            </a:r>
          </a:p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2400" b="1" dirty="0">
                <a:ln w="12700">
                  <a:solidFill>
                    <a:srgbClr val="FF0000"/>
                  </a:solidFill>
                </a:ln>
                <a:solidFill>
                  <a:srgbClr val="FFFF00"/>
                </a:solidFill>
                <a:latin typeface="Lato" panose="020F0502020204030203" pitchFamily="34" charset="0"/>
              </a:rPr>
              <a:t>Lighting</a:t>
            </a:r>
          </a:p>
          <a:p>
            <a:pPr marL="0" lvl="0" indent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IN" sz="2400" b="1" kern="1200" dirty="0">
              <a:ln w="12700">
                <a:solidFill>
                  <a:srgbClr val="FF0000"/>
                </a:solidFill>
              </a:ln>
              <a:solidFill>
                <a:srgbClr val="FFFF00"/>
              </a:solidFill>
              <a:latin typeface="Lato" panose="020F0502020204030203" pitchFamily="34" charset="0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A1C51F2-C6E0-4B85-B0C4-D26613860E63}"/>
              </a:ext>
            </a:extLst>
          </p:cNvPr>
          <p:cNvSpPr/>
          <p:nvPr/>
        </p:nvSpPr>
        <p:spPr>
          <a:xfrm>
            <a:off x="4025430" y="420569"/>
            <a:ext cx="4551680" cy="4551680"/>
          </a:xfrm>
          <a:custGeom>
            <a:avLst/>
            <a:gdLst>
              <a:gd name="connsiteX0" fmla="*/ 304905 w 4551680"/>
              <a:gd name="connsiteY0" fmla="*/ 3413760 h 4551680"/>
              <a:gd name="connsiteX1" fmla="*/ 304905 w 4551680"/>
              <a:gd name="connsiteY1" fmla="*/ 1137920 h 4551680"/>
              <a:gd name="connsiteX2" fmla="*/ 2275840 w 4551680"/>
              <a:gd name="connsiteY2" fmla="*/ 0 h 4551680"/>
              <a:gd name="connsiteX3" fmla="*/ 2275840 w 4551680"/>
              <a:gd name="connsiteY3" fmla="*/ 2275840 h 4551680"/>
              <a:gd name="connsiteX4" fmla="*/ 304905 w 4551680"/>
              <a:gd name="connsiteY4" fmla="*/ 3413760 h 455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680" h="4551680">
                <a:moveTo>
                  <a:pt x="304905" y="3413760"/>
                </a:moveTo>
                <a:cubicBezTo>
                  <a:pt x="-101635" y="2709613"/>
                  <a:pt x="-101635" y="1842067"/>
                  <a:pt x="304905" y="1137920"/>
                </a:cubicBezTo>
                <a:cubicBezTo>
                  <a:pt x="711445" y="433773"/>
                  <a:pt x="1462761" y="0"/>
                  <a:pt x="2275840" y="0"/>
                </a:cubicBezTo>
                <a:lnTo>
                  <a:pt x="2275840" y="2275840"/>
                </a:lnTo>
                <a:lnTo>
                  <a:pt x="304905" y="341376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27050" tIns="933450" rIns="2559050" bIns="2179744" numCol="1" spcCol="1270" anchor="ctr" anchorCtr="0">
            <a:noAutofit/>
          </a:bodyPr>
          <a:lstStyle/>
          <a:p>
            <a:pPr marL="0" lvl="0" indent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IN" sz="3100" kern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F207F5-887C-46C5-B31C-AE780568B097}"/>
              </a:ext>
            </a:extLst>
          </p:cNvPr>
          <p:cNvSpPr txBox="1">
            <a:spLocks/>
          </p:cNvSpPr>
          <p:nvPr/>
        </p:nvSpPr>
        <p:spPr>
          <a:xfrm>
            <a:off x="4350596" y="1270157"/>
            <a:ext cx="2032455" cy="886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2400" b="1" kern="1200" spc="15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Exterior</a:t>
            </a:r>
          </a:p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2400" b="1" spc="15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rgbClr val="002060"/>
                </a:solidFill>
                <a:latin typeface="Lato" panose="020F0502020204030203" pitchFamily="34" charset="0"/>
              </a:rPr>
              <a:t>Lighting</a:t>
            </a:r>
            <a:endParaRPr lang="en-IN" sz="2400" b="1" kern="1200" spc="15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rgbClr val="002060"/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772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" presetClass="exit" presetSubtype="0" fill="hold" grpId="1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xit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xit" presetSubtype="0" fill="hold" grpId="1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2" grpId="0"/>
      <p:bldP spid="1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126</Words>
  <Application>Microsoft Office PowerPoint</Application>
  <PresentationFormat>Widescreen</PresentationFormat>
  <Paragraphs>48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Lato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Shubhobrata Rudra</dc:creator>
  <cp:lastModifiedBy>Dr. Shubhobrata Rudra</cp:lastModifiedBy>
  <cp:revision>1</cp:revision>
  <dcterms:created xsi:type="dcterms:W3CDTF">2022-04-10T08:37:16Z</dcterms:created>
  <dcterms:modified xsi:type="dcterms:W3CDTF">2022-04-10T10:50:36Z</dcterms:modified>
</cp:coreProperties>
</file>

<file path=docProps/thumbnail.jpeg>
</file>